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eathing" charset="1" panose="020005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9260800" cy="43891200"/>
          </a:xfrm>
          <a:custGeom>
            <a:avLst/>
            <a:gdLst/>
            <a:ahLst/>
            <a:cxnLst/>
            <a:rect r="r" b="b" t="t" l="l"/>
            <a:pathLst>
              <a:path h="43891200" w="29260800">
                <a:moveTo>
                  <a:pt x="0" y="0"/>
                </a:moveTo>
                <a:lnTo>
                  <a:pt x="29260800" y="0"/>
                </a:lnTo>
                <a:lnTo>
                  <a:pt x="29260800" y="43891200"/>
                </a:lnTo>
                <a:lnTo>
                  <a:pt x="0" y="4389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535" t="-260" r="-61535" b="-2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2857" y="16866532"/>
            <a:ext cx="15253479" cy="24135252"/>
          </a:xfrm>
          <a:custGeom>
            <a:avLst/>
            <a:gdLst/>
            <a:ahLst/>
            <a:cxnLst/>
            <a:rect r="r" b="b" t="t" l="l"/>
            <a:pathLst>
              <a:path h="24135252" w="15253479">
                <a:moveTo>
                  <a:pt x="0" y="0"/>
                </a:moveTo>
                <a:lnTo>
                  <a:pt x="15253479" y="0"/>
                </a:lnTo>
                <a:lnTo>
                  <a:pt x="15253479" y="24135251"/>
                </a:lnTo>
                <a:lnTo>
                  <a:pt x="0" y="24135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7082030" y="28182508"/>
            <a:ext cx="16141627" cy="12989506"/>
          </a:xfrm>
          <a:custGeom>
            <a:avLst/>
            <a:gdLst/>
            <a:ahLst/>
            <a:cxnLst/>
            <a:rect r="r" b="b" t="t" l="l"/>
            <a:pathLst>
              <a:path h="12989506" w="16141627">
                <a:moveTo>
                  <a:pt x="0" y="0"/>
                </a:moveTo>
                <a:lnTo>
                  <a:pt x="16141626" y="0"/>
                </a:lnTo>
                <a:lnTo>
                  <a:pt x="16141626" y="12989507"/>
                </a:lnTo>
                <a:lnTo>
                  <a:pt x="0" y="129895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599045" y="19792923"/>
            <a:ext cx="4137666" cy="13792221"/>
          </a:xfrm>
          <a:custGeom>
            <a:avLst/>
            <a:gdLst/>
            <a:ahLst/>
            <a:cxnLst/>
            <a:rect r="r" b="b" t="t" l="l"/>
            <a:pathLst>
              <a:path h="13792221" w="4137666">
                <a:moveTo>
                  <a:pt x="0" y="0"/>
                </a:moveTo>
                <a:lnTo>
                  <a:pt x="4137666" y="0"/>
                </a:lnTo>
                <a:lnTo>
                  <a:pt x="4137666" y="13792220"/>
                </a:lnTo>
                <a:lnTo>
                  <a:pt x="0" y="13792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977870" y="25998272"/>
            <a:ext cx="15517681" cy="15173742"/>
          </a:xfrm>
          <a:custGeom>
            <a:avLst/>
            <a:gdLst/>
            <a:ahLst/>
            <a:cxnLst/>
            <a:rect r="r" b="b" t="t" l="l"/>
            <a:pathLst>
              <a:path h="15173742" w="15517681">
                <a:moveTo>
                  <a:pt x="0" y="0"/>
                </a:moveTo>
                <a:lnTo>
                  <a:pt x="15517681" y="0"/>
                </a:lnTo>
                <a:lnTo>
                  <a:pt x="15517681" y="15173743"/>
                </a:lnTo>
                <a:lnTo>
                  <a:pt x="0" y="151737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19790">
            <a:off x="23252068" y="23926671"/>
            <a:ext cx="9013375" cy="9110554"/>
          </a:xfrm>
          <a:custGeom>
            <a:avLst/>
            <a:gdLst/>
            <a:ahLst/>
            <a:cxnLst/>
            <a:rect r="r" b="b" t="t" l="l"/>
            <a:pathLst>
              <a:path h="9110554" w="9013375">
                <a:moveTo>
                  <a:pt x="0" y="0"/>
                </a:moveTo>
                <a:lnTo>
                  <a:pt x="9013375" y="0"/>
                </a:lnTo>
                <a:lnTo>
                  <a:pt x="9013375" y="9110554"/>
                </a:lnTo>
                <a:lnTo>
                  <a:pt x="0" y="91105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5975050" y="15120208"/>
            <a:ext cx="13144453" cy="13062300"/>
          </a:xfrm>
          <a:custGeom>
            <a:avLst/>
            <a:gdLst/>
            <a:ahLst/>
            <a:cxnLst/>
            <a:rect r="r" b="b" t="t" l="l"/>
            <a:pathLst>
              <a:path h="13062300" w="13144453">
                <a:moveTo>
                  <a:pt x="0" y="0"/>
                </a:moveTo>
                <a:lnTo>
                  <a:pt x="13144453" y="0"/>
                </a:lnTo>
                <a:lnTo>
                  <a:pt x="13144453" y="13062300"/>
                </a:lnTo>
                <a:lnTo>
                  <a:pt x="0" y="130623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777054">
            <a:off x="-6224012" y="21582635"/>
            <a:ext cx="10881887" cy="10813875"/>
          </a:xfrm>
          <a:custGeom>
            <a:avLst/>
            <a:gdLst/>
            <a:ahLst/>
            <a:cxnLst/>
            <a:rect r="r" b="b" t="t" l="l"/>
            <a:pathLst>
              <a:path h="10813875" w="10881887">
                <a:moveTo>
                  <a:pt x="0" y="0"/>
                </a:moveTo>
                <a:lnTo>
                  <a:pt x="10881887" y="0"/>
                </a:lnTo>
                <a:lnTo>
                  <a:pt x="10881887" y="10813875"/>
                </a:lnTo>
                <a:lnTo>
                  <a:pt x="0" y="10813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617091">
            <a:off x="3566644" y="5732120"/>
            <a:ext cx="28907482" cy="4513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395"/>
              </a:lnSpc>
              <a:spcBef>
                <a:spcPct val="0"/>
              </a:spcBef>
            </a:pPr>
            <a:r>
              <a:rPr lang="en-US" sz="32757" strike="noStrike" u="none">
                <a:solidFill>
                  <a:srgbClr val="9CBF9F"/>
                </a:solidFill>
                <a:latin typeface="Breathing"/>
                <a:ea typeface="Breathing"/>
                <a:cs typeface="Breathing"/>
                <a:sym typeface="Breathing"/>
              </a:rPr>
              <a:t>Oh Baby!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50778" y="13098349"/>
            <a:ext cx="18414399" cy="7564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243"/>
              </a:lnSpc>
            </a:pPr>
            <a:r>
              <a:rPr lang="en-US" sz="17155" spc="2539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OLIVIA</a:t>
            </a:r>
            <a:r>
              <a:rPr lang="en-US" sz="17155" spc="2539" strike="noStrike" u="none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’S</a:t>
            </a:r>
          </a:p>
          <a:p>
            <a:pPr algn="ctr" marL="0" indent="0" lvl="0">
              <a:lnSpc>
                <a:spcPts val="20243"/>
              </a:lnSpc>
            </a:pPr>
            <a:r>
              <a:rPr lang="en-US" sz="17155" spc="2539" strike="noStrike" u="none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BABY </a:t>
            </a:r>
          </a:p>
          <a:p>
            <a:pPr algn="ctr" marL="0" indent="0" lvl="0">
              <a:lnSpc>
                <a:spcPts val="20243"/>
              </a:lnSpc>
            </a:pPr>
            <a:r>
              <a:rPr lang="en-US" sz="17155" spc="2539" strike="noStrike" u="none">
                <a:solidFill>
                  <a:srgbClr val="B06D48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SHOWER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346402" y="21470383"/>
            <a:ext cx="8223151" cy="3193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150"/>
              </a:lnSpc>
            </a:pPr>
            <a:r>
              <a:rPr lang="en-US" sz="9393" strike="noStrike" u="none">
                <a:solidFill>
                  <a:srgbClr val="9CBF9F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June 19 </a:t>
            </a:r>
          </a:p>
          <a:p>
            <a:pPr algn="ctr" marL="0" indent="0" lvl="0">
              <a:lnSpc>
                <a:spcPts val="13150"/>
              </a:lnSpc>
            </a:pPr>
            <a:r>
              <a:rPr lang="en-US" sz="9393" strike="noStrike" u="none">
                <a:solidFill>
                  <a:srgbClr val="9CBF9F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2030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DAGywTf3XQ8</dc:identifier>
  <dcterms:modified xsi:type="dcterms:W3CDTF">2011-08-01T06:04:30Z</dcterms:modified>
  <cp:revision>1</cp:revision>
  <dc:title>Green And Beige Watercolor Baby Shower Poster (32 x 48 in)</dc:title>
</cp:coreProperties>
</file>